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7"/>
    <p:restoredTop sz="93456" autoAdjust="0"/>
  </p:normalViewPr>
  <p:slideViewPr>
    <p:cSldViewPr snapToGrid="0" snapToObjects="1">
      <p:cViewPr varScale="1">
        <p:scale>
          <a:sx n="95" d="100"/>
          <a:sy n="95" d="100"/>
        </p:scale>
        <p:origin x="187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57DF-6843-764B-80BC-E31600BCA4C5}" type="datetimeFigureOut">
              <a:rPr lang="en-US" smtClean="0"/>
              <a:t>12/6/17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6826-73AD-EE41-8F1C-0C6ABAC8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79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57DF-6843-764B-80BC-E31600BCA4C5}" type="datetimeFigureOut">
              <a:rPr lang="en-US" smtClean="0"/>
              <a:t>12/6/17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6826-73AD-EE41-8F1C-0C6ABAC8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845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57DF-6843-764B-80BC-E31600BCA4C5}" type="datetimeFigureOut">
              <a:rPr lang="en-US" smtClean="0"/>
              <a:t>12/6/17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6826-73AD-EE41-8F1C-0C6ABAC8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61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57DF-6843-764B-80BC-E31600BCA4C5}" type="datetimeFigureOut">
              <a:rPr lang="en-US" smtClean="0"/>
              <a:t>12/6/17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6826-73AD-EE41-8F1C-0C6ABAC8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37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57DF-6843-764B-80BC-E31600BCA4C5}" type="datetimeFigureOut">
              <a:rPr lang="en-US" smtClean="0"/>
              <a:t>12/6/17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6826-73AD-EE41-8F1C-0C6ABAC8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1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57DF-6843-764B-80BC-E31600BCA4C5}" type="datetimeFigureOut">
              <a:rPr lang="en-US" smtClean="0"/>
              <a:t>12/6/17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6826-73AD-EE41-8F1C-0C6ABAC8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2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57DF-6843-764B-80BC-E31600BCA4C5}" type="datetimeFigureOut">
              <a:rPr lang="en-US" smtClean="0"/>
              <a:t>12/6/17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6826-73AD-EE41-8F1C-0C6ABAC8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4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57DF-6843-764B-80BC-E31600BCA4C5}" type="datetimeFigureOut">
              <a:rPr lang="en-US" smtClean="0"/>
              <a:t>12/6/17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6826-73AD-EE41-8F1C-0C6ABAC8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91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57DF-6843-764B-80BC-E31600BCA4C5}" type="datetimeFigureOut">
              <a:rPr lang="en-US" smtClean="0"/>
              <a:t>12/6/17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6826-73AD-EE41-8F1C-0C6ABAC8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39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57DF-6843-764B-80BC-E31600BCA4C5}" type="datetimeFigureOut">
              <a:rPr lang="en-US" smtClean="0"/>
              <a:t>12/6/17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6826-73AD-EE41-8F1C-0C6ABAC8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11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57DF-6843-764B-80BC-E31600BCA4C5}" type="datetimeFigureOut">
              <a:rPr lang="en-US" smtClean="0"/>
              <a:t>12/6/17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6826-73AD-EE41-8F1C-0C6ABAC8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538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B57DF-6843-764B-80BC-E31600BCA4C5}" type="datetimeFigureOut">
              <a:rPr lang="en-US" smtClean="0"/>
              <a:t>12/6/17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56826-73AD-EE41-8F1C-0C6ABAC8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55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830" y="220916"/>
            <a:ext cx="7772400" cy="669755"/>
          </a:xfrm>
        </p:spPr>
        <p:txBody>
          <a:bodyPr>
            <a:noAutofit/>
          </a:bodyPr>
          <a:lstStyle/>
          <a:p>
            <a:r>
              <a:rPr lang="en-US" sz="2400" b="1" dirty="0"/>
              <a:t>CHALLENGES </a:t>
            </a:r>
            <a:r>
              <a:rPr lang="en-US" sz="2400" b="1" dirty="0" smtClean="0"/>
              <a:t>AND OPPORTUNITIES OF OPERATOR AGREEMENTS/MOUs: STAKEHOLDER REFLECTIONS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9522" y="765166"/>
            <a:ext cx="8824479" cy="6092834"/>
          </a:xfrm>
        </p:spPr>
        <p:txBody>
          <a:bodyPr/>
          <a:lstStyle/>
          <a:p>
            <a:r>
              <a:rPr lang="en-US" dirty="0" smtClean="0"/>
              <a:t>			</a:t>
            </a:r>
            <a:r>
              <a:rPr lang="en-US" smtClean="0"/>
              <a:t>	</a:t>
            </a:r>
            <a:r>
              <a:rPr lang="en-US" sz="2800" b="1" smtClean="0"/>
              <a:t>Challenges</a:t>
            </a:r>
            <a:r>
              <a:rPr lang="en-US" sz="2800" b="1" dirty="0" smtClean="0"/>
              <a:t>		         Opportunities</a:t>
            </a:r>
            <a:endParaRPr lang="en-US" sz="28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089979"/>
              </p:ext>
            </p:extLst>
          </p:nvPr>
        </p:nvGraphicFramePr>
        <p:xfrm>
          <a:off x="319520" y="1434921"/>
          <a:ext cx="8824480" cy="5316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1198"/>
                <a:gridCol w="3484205"/>
                <a:gridCol w="3419077"/>
              </a:tblGrid>
              <a:tr h="898013">
                <a:tc>
                  <a:txBody>
                    <a:bodyPr/>
                    <a:lstStyle/>
                    <a:p>
                      <a:r>
                        <a:rPr lang="en-US" dirty="0" smtClean="0"/>
                        <a:t>Use</a:t>
                      </a:r>
                      <a:r>
                        <a:rPr lang="en-US" baseline="0" dirty="0" smtClean="0"/>
                        <a:t> of MOUs generally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Ø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 health/safety should be regulated, not negotiated </a:t>
                      </a:r>
                      <a:r>
                        <a:rPr lang="en-US" sz="18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 hoc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w/regulated industry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Ø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Tool to help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parties meet needs where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not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able to achieve otherwise</a:t>
                      </a:r>
                      <a:endParaRPr lang="en-US" dirty="0"/>
                    </a:p>
                  </a:txBody>
                  <a:tcPr/>
                </a:tc>
              </a:tr>
              <a:tr h="1436821">
                <a:tc>
                  <a:txBody>
                    <a:bodyPr/>
                    <a:lstStyle/>
                    <a:p>
                      <a:r>
                        <a:rPr lang="en-US" dirty="0" smtClean="0"/>
                        <a:t>Negotiation 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Ø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Resources/capacity imbalances</a:t>
                      </a:r>
                    </a:p>
                    <a:p>
                      <a:pPr marL="285750" indent="-285750">
                        <a:buFont typeface="Wingdings" charset="2"/>
                        <a:buChar char="Ø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Lack of public participation</a:t>
                      </a:r>
                    </a:p>
                    <a:p>
                      <a:pPr marL="285750" indent="-285750">
                        <a:buFont typeface="Wingdings" charset="2"/>
                        <a:buChar char="Ø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Piecemeal approach</a:t>
                      </a:r>
                    </a:p>
                    <a:p>
                      <a:pPr marL="285750" indent="-285750">
                        <a:buFont typeface="Wingdings" charset="2"/>
                        <a:buChar char="Ø"/>
                      </a:pP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Ø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Predictability;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option for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expedited admin. process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Ø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Trust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communication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tool </a:t>
                      </a:r>
                    </a:p>
                    <a:p>
                      <a:pPr marL="285750" indent="-285750">
                        <a:buFont typeface="Wingdings" charset="2"/>
                        <a:buChar char="Ø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Creative, site-specific solutions (e.g., siting)</a:t>
                      </a:r>
                      <a:endParaRPr lang="en-US" sz="18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024912">
                <a:tc>
                  <a:txBody>
                    <a:bodyPr/>
                    <a:lstStyle/>
                    <a:p>
                      <a:r>
                        <a:rPr lang="en-US" dirty="0" smtClean="0"/>
                        <a:t>Implementation &amp; Enforcement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Ø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Lack of clarity or consensus regarding mechanisms and/or type of authority for enforcing (land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use code, contract, and/or by the State)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charset="2"/>
                        <a:buChar char="Ø"/>
                      </a:pP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charset="2"/>
                        <a:buChar char="Ø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Ø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be supported by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 use enforcement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authority as defining terms/conditions of siting/drilling permits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Ø"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 some circumstances,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be incorporated into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permit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enforceable by COGCC.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sz="18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6191">
                <a:tc>
                  <a:txBody>
                    <a:bodyPr/>
                    <a:lstStyle/>
                    <a:p>
                      <a:r>
                        <a:rPr lang="en-US" dirty="0" smtClean="0"/>
                        <a:t>Content</a:t>
                      </a:r>
                      <a:r>
                        <a:rPr lang="en-US" baseline="0" dirty="0" smtClean="0"/>
                        <a:t> of MOUs: BMPs and Other Provisions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Ø"/>
                      </a:pPr>
                      <a:r>
                        <a:rPr lang="en-US" baseline="0" dirty="0" smtClean="0"/>
                        <a:t>Can be ‘snapshots in time’</a:t>
                      </a:r>
                    </a:p>
                    <a:p>
                      <a:pPr marL="285750" indent="-285750">
                        <a:buFont typeface="Wingdings" charset="2"/>
                        <a:buChar char="Ø"/>
                      </a:pPr>
                      <a:r>
                        <a:rPr lang="en-US" baseline="0" dirty="0" smtClean="0"/>
                        <a:t>No ‘one size fits all’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Ø"/>
                      </a:pPr>
                      <a:r>
                        <a:rPr lang="en-US" dirty="0" smtClean="0"/>
                        <a:t>Can</a:t>
                      </a:r>
                      <a:r>
                        <a:rPr lang="en-US" baseline="0" dirty="0" smtClean="0"/>
                        <a:t> build industry willingness for abiding by stricter BMPs</a:t>
                      </a:r>
                    </a:p>
                    <a:p>
                      <a:pPr marL="285750" indent="-285750">
                        <a:buFont typeface="Wingdings" charset="2"/>
                        <a:buChar char="Ø"/>
                      </a:pPr>
                      <a:r>
                        <a:rPr lang="en-US" dirty="0" smtClean="0"/>
                        <a:t>Can</a:t>
                      </a:r>
                      <a:r>
                        <a:rPr lang="en-US" baseline="0" dirty="0" smtClean="0"/>
                        <a:t> f</a:t>
                      </a:r>
                      <a:r>
                        <a:rPr lang="en-US" dirty="0" smtClean="0"/>
                        <a:t>ill state regulatory gaps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93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158</Words>
  <Application>Microsoft Macintosh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Wingdings</vt:lpstr>
      <vt:lpstr>Arial</vt:lpstr>
      <vt:lpstr>Office Theme</vt:lpstr>
      <vt:lpstr>CHALLENGES AND OPPORTUNITIES OF OPERATOR AGREEMENTS/MOUs: STAKEHOLDER REFLECTIONS 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AND OPPORTUNITIES PERECEIVED BY STAKEHOLDERS REGARDING O&amp;G MOUs </dc:title>
  <dc:creator>Ryan</dc:creator>
  <cp:lastModifiedBy>Kathryn Marie Mutz</cp:lastModifiedBy>
  <cp:revision>20</cp:revision>
  <cp:lastPrinted>2017-12-05T20:49:45Z</cp:lastPrinted>
  <dcterms:created xsi:type="dcterms:W3CDTF">2017-12-05T20:18:54Z</dcterms:created>
  <dcterms:modified xsi:type="dcterms:W3CDTF">2017-12-06T18:23:58Z</dcterms:modified>
</cp:coreProperties>
</file>